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274-3587-48E4-91C8-45B13930C284}" type="datetimeFigureOut">
              <a:rPr lang="en-US" smtClean="0"/>
              <a:pPr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1E4B-171F-4063-9EB4-18A5CFDE9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274-3587-48E4-91C8-45B13930C284}" type="datetimeFigureOut">
              <a:rPr lang="en-US" smtClean="0"/>
              <a:pPr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1E4B-171F-4063-9EB4-18A5CFDE9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274-3587-48E4-91C8-45B13930C284}" type="datetimeFigureOut">
              <a:rPr lang="en-US" smtClean="0"/>
              <a:pPr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1E4B-171F-4063-9EB4-18A5CFDE9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274-3587-48E4-91C8-45B13930C284}" type="datetimeFigureOut">
              <a:rPr lang="en-US" smtClean="0"/>
              <a:pPr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1E4B-171F-4063-9EB4-18A5CFDE9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274-3587-48E4-91C8-45B13930C284}" type="datetimeFigureOut">
              <a:rPr lang="en-US" smtClean="0"/>
              <a:pPr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1E4B-171F-4063-9EB4-18A5CFDE9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274-3587-48E4-91C8-45B13930C284}" type="datetimeFigureOut">
              <a:rPr lang="en-US" smtClean="0"/>
              <a:pPr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1E4B-171F-4063-9EB4-18A5CFDE9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274-3587-48E4-91C8-45B13930C284}" type="datetimeFigureOut">
              <a:rPr lang="en-US" smtClean="0"/>
              <a:pPr/>
              <a:t>6/11/2017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1E4B-171F-4063-9EB4-18A5CFDE9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274-3587-48E4-91C8-45B13930C284}" type="datetimeFigureOut">
              <a:rPr lang="en-US" smtClean="0"/>
              <a:pPr/>
              <a:t>6/11/2017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1E4B-171F-4063-9EB4-18A5CFDE9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274-3587-48E4-91C8-45B13930C284}" type="datetimeFigureOut">
              <a:rPr lang="en-US" smtClean="0"/>
              <a:pPr/>
              <a:t>6/11/2017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1E4B-171F-4063-9EB4-18A5CFDE9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274-3587-48E4-91C8-45B13930C284}" type="datetimeFigureOut">
              <a:rPr lang="en-US" smtClean="0"/>
              <a:pPr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1E4B-171F-4063-9EB4-18A5CFDE9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274-3587-48E4-91C8-45B13930C284}" type="datetimeFigureOut">
              <a:rPr lang="en-US" smtClean="0"/>
              <a:pPr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1E4B-171F-4063-9EB4-18A5CFDE9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00274-3587-48E4-91C8-45B13930C284}" type="datetimeFigureOut">
              <a:rPr lang="en-US" smtClean="0"/>
              <a:pPr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61E4B-171F-4063-9EB4-18A5CFDE9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KAMPALA THE CAPITAL CITY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My name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Kampala city council authority is the capital city of Uganda.</a:t>
            </a:r>
          </a:p>
          <a:p>
            <a:pPr lvl="1"/>
            <a:r>
              <a:rPr lang="en-US" dirty="0" smtClean="0"/>
              <a:t>The city is located in the center of the country and close to the larges water body Lake Victoria.</a:t>
            </a:r>
          </a:p>
          <a:p>
            <a:pPr lvl="1"/>
            <a:r>
              <a:rPr lang="en-US" dirty="0" smtClean="0"/>
              <a:t>The ethnic group common in the area in Buganda who speak Luganda as their language.</a:t>
            </a:r>
          </a:p>
          <a:p>
            <a:pPr lvl="1"/>
            <a:r>
              <a:rPr lang="en-US" dirty="0" smtClean="0"/>
              <a:t>How ever being the capital city many other tribes are living and working in the city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Of recent the name was changed from KCC to KCCA</a:t>
            </a:r>
          </a:p>
          <a:p>
            <a:r>
              <a:rPr lang="en-US" dirty="0" smtClean="0"/>
              <a:t>KCCA is made up of five divisions namely</a:t>
            </a:r>
          </a:p>
          <a:p>
            <a:pPr lvl="1"/>
            <a:r>
              <a:rPr lang="en-US" dirty="0" smtClean="0"/>
              <a:t>Kawempe</a:t>
            </a:r>
            <a:endParaRPr lang="en-US" dirty="0" smtClean="0"/>
          </a:p>
          <a:p>
            <a:pPr lvl="1"/>
            <a:r>
              <a:rPr lang="en-US" dirty="0" smtClean="0"/>
              <a:t>Nakawa</a:t>
            </a:r>
          </a:p>
          <a:p>
            <a:pPr lvl="1"/>
            <a:r>
              <a:rPr lang="en-US" dirty="0" smtClean="0"/>
              <a:t>Lubaga</a:t>
            </a:r>
          </a:p>
          <a:p>
            <a:pPr lvl="1"/>
            <a:r>
              <a:rPr lang="en-US" dirty="0" smtClean="0"/>
              <a:t>Central</a:t>
            </a:r>
          </a:p>
          <a:p>
            <a:pPr lvl="1"/>
            <a:r>
              <a:rPr lang="en-US" dirty="0" smtClean="0"/>
              <a:t>Makindye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Being the capital city, the common activities taking place is business. However activities like</a:t>
            </a:r>
          </a:p>
          <a:p>
            <a:pPr lvl="1"/>
            <a:r>
              <a:rPr lang="en-US" dirty="0" smtClean="0"/>
              <a:t>Government activities</a:t>
            </a:r>
          </a:p>
          <a:p>
            <a:pPr lvl="1"/>
            <a:r>
              <a:rPr lang="en-US" dirty="0" smtClean="0"/>
              <a:t>Education</a:t>
            </a:r>
          </a:p>
          <a:p>
            <a:pPr lvl="1"/>
            <a:r>
              <a:rPr lang="en-US" dirty="0" smtClean="0"/>
              <a:t>Entertainment  are common</a:t>
            </a:r>
          </a:p>
          <a:p>
            <a:r>
              <a:rPr lang="en-US" dirty="0" smtClean="0"/>
              <a:t>These have attracted people from different reasons to come and work</a:t>
            </a:r>
          </a:p>
          <a:p>
            <a:pPr marL="344488" lvl="1" indent="-344488">
              <a:buFont typeface="Arial" pitchFamily="34" charset="0"/>
              <a:buChar char="•"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128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KAMPALA THE CAPITAL CITY </vt:lpstr>
      <vt:lpstr>INTRODUCTION</vt:lpstr>
      <vt:lpstr>Divisions </vt:lpstr>
      <vt:lpstr>Activities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FATE OF EDUCATION IN THE CITY </dc:title>
  <dc:creator>User</dc:creator>
  <cp:lastModifiedBy>User</cp:lastModifiedBy>
  <cp:revision>6</cp:revision>
  <dcterms:created xsi:type="dcterms:W3CDTF">2017-06-10T10:37:37Z</dcterms:created>
  <dcterms:modified xsi:type="dcterms:W3CDTF">2017-06-11T07:27:35Z</dcterms:modified>
</cp:coreProperties>
</file>